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2" r:id="rId5"/>
    <p:sldId id="258" r:id="rId6"/>
    <p:sldId id="277" r:id="rId7"/>
    <p:sldId id="259" r:id="rId8"/>
    <p:sldId id="273" r:id="rId9"/>
    <p:sldId id="274" r:id="rId10"/>
    <p:sldId id="275" r:id="rId11"/>
    <p:sldId id="260" r:id="rId12"/>
    <p:sldId id="261" r:id="rId13"/>
    <p:sldId id="276" r:id="rId14"/>
    <p:sldId id="263" r:id="rId15"/>
    <p:sldId id="264" r:id="rId16"/>
    <p:sldId id="279" r:id="rId17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416" y="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gif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6776" y="188640"/>
            <a:ext cx="439248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 №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10» г. Петропавловск-Камчатский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1" t="-41697"/>
          <a:stretch/>
        </p:blipFill>
        <p:spPr>
          <a:xfrm>
            <a:off x="632519" y="186377"/>
            <a:ext cx="8347295" cy="5572125"/>
          </a:xfrm>
          <a:prstGeom prst="rect">
            <a:avLst/>
          </a:prstGeom>
        </p:spPr>
      </p:pic>
      <p:pic>
        <p:nvPicPr>
          <p:cNvPr id="3" name="Buryonka_Dasha_-_Detskij_sad_(Gybka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80592" y="535210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4808" y="620687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зоны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0512" y="1411660"/>
            <a:ext cx="223224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«Спортивный уголок»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0832" y="1839167"/>
            <a:ext cx="273630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«Салон красоты»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01272" y="1381944"/>
            <a:ext cx="187220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«Кухня»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2130" y="2852936"/>
            <a:ext cx="2193708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0636" y="2492896"/>
            <a:ext cx="345638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71" y="2526269"/>
            <a:ext cx="3264363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194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7813" y="141890"/>
            <a:ext cx="223224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Картотеки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13" y="1068389"/>
            <a:ext cx="1864210" cy="2485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26698" y="1378302"/>
            <a:ext cx="2480626" cy="1860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3966" y="4047042"/>
            <a:ext cx="2725340" cy="2044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04000" y="2194206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8467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8864" y="836712"/>
            <a:ext cx="230425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гуляем</a:t>
            </a:r>
          </a:p>
        </p:txBody>
      </p:sp>
      <p:pic>
        <p:nvPicPr>
          <p:cNvPr id="4098" name="Picture 2" descr="E:\DCIM\100CANON\IMG_081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480" y="3820562"/>
            <a:ext cx="3118902" cy="2079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E:\DCIM\100CANON\IMG_082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3240" y="620688"/>
            <a:ext cx="2654479" cy="1769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5145" y="3356992"/>
            <a:ext cx="1822574" cy="2430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480" y="361617"/>
            <a:ext cx="2171854" cy="2895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0912" y="2204864"/>
            <a:ext cx="2129876" cy="2839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8467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489" y="836712"/>
            <a:ext cx="2664296" cy="3552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6806" y="132655"/>
            <a:ext cx="2688283" cy="3584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0872" y="3477292"/>
            <a:ext cx="2448272" cy="3264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8860" y="404664"/>
            <a:ext cx="2763943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9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4720" y="76470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праздники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464" y="1435024"/>
            <a:ext cx="2755740" cy="2066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2714" y="1287924"/>
            <a:ext cx="2854767" cy="2141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4204" y="3861048"/>
            <a:ext cx="3698848" cy="277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8864" y="1738740"/>
            <a:ext cx="2253680" cy="1690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8467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0741" y="692696"/>
            <a:ext cx="489654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Ещё к нам часто приходят гости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472" y="1722736"/>
            <a:ext cx="3523157" cy="264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1232" y="1788536"/>
            <a:ext cx="2775103" cy="2081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6293" y="2690048"/>
            <a:ext cx="2787439" cy="3716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8467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7550" y="1052736"/>
            <a:ext cx="4968552" cy="47089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7643" y="2996952"/>
            <a:ext cx="2359093" cy="235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0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52800" y="980728"/>
            <a:ext cx="331236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группа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«Яблонька»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2720" y="1556564"/>
            <a:ext cx="4752528" cy="47525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5296" y="1196752"/>
            <a:ext cx="1156072" cy="145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7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792" y="476672"/>
            <a:ext cx="367240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</a:rPr>
              <a:t>Наши воспитатели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551" y="1299414"/>
            <a:ext cx="2638625" cy="3518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863426" y="5373216"/>
            <a:ext cx="288032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Надежда Андреевна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4070" y="1281226"/>
            <a:ext cx="2744956" cy="3659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5817096" y="5373216"/>
            <a:ext cx="324036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Пешехонова Екатерина Георгиевна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19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2800" y="1196752"/>
            <a:ext cx="352839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младшие воспитатели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520" y="2492896"/>
            <a:ext cx="295232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Лопунова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Мария Валентиновна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1072" y="2631395"/>
            <a:ext cx="309634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Черкасова Анастасия Викторовна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640" y="0"/>
            <a:ext cx="6720747" cy="10081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0446" y="2060848"/>
            <a:ext cx="1692002" cy="282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7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9928" y="620688"/>
            <a:ext cx="3456384" cy="6771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группе </a:t>
            </a:r>
            <a:r>
              <a:rPr lang="ru-RU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деток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0512" y="1723367"/>
            <a:ext cx="3312368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Наши мальчики: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 smtClean="0">
                <a:latin typeface="Segoe Print" panose="02000600000000000000" pitchFamily="2" charset="0"/>
              </a:rPr>
              <a:t>Бранов</a:t>
            </a:r>
            <a:r>
              <a:rPr lang="ru-RU" dirty="0" smtClean="0">
                <a:latin typeface="Segoe Print" panose="02000600000000000000" pitchFamily="2" charset="0"/>
              </a:rPr>
              <a:t> Николай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Segoe Print" panose="02000600000000000000" pitchFamily="2" charset="0"/>
              </a:rPr>
              <a:t>Гусаков Лев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 smtClean="0">
                <a:latin typeface="Segoe Print" panose="02000600000000000000" pitchFamily="2" charset="0"/>
              </a:rPr>
              <a:t>Гыщак</a:t>
            </a:r>
            <a:r>
              <a:rPr lang="ru-RU" dirty="0" smtClean="0">
                <a:latin typeface="Segoe Print" panose="02000600000000000000" pitchFamily="2" charset="0"/>
              </a:rPr>
              <a:t> Даниил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Segoe Print" panose="02000600000000000000" pitchFamily="2" charset="0"/>
              </a:rPr>
              <a:t>Давыдов Павел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Segoe Print" panose="02000600000000000000" pitchFamily="2" charset="0"/>
              </a:rPr>
              <a:t>Зенченков Никита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Segoe Print" panose="02000600000000000000" pitchFamily="2" charset="0"/>
              </a:rPr>
              <a:t>Зубков Захар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Segoe Print" panose="02000600000000000000" pitchFamily="2" charset="0"/>
              </a:rPr>
              <a:t>Коробейников Павел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Segoe Print" panose="02000600000000000000" pitchFamily="2" charset="0"/>
              </a:rPr>
              <a:t>Куринный Никита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Segoe Print" panose="02000600000000000000" pitchFamily="2" charset="0"/>
              </a:rPr>
              <a:t>Чурбаков Михаил </a:t>
            </a:r>
            <a:endParaRPr lang="ru-RU" dirty="0">
              <a:latin typeface="Segoe Print" panose="020006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65168" y="1665029"/>
            <a:ext cx="3024336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Наши </a:t>
            </a:r>
            <a:r>
              <a:rPr lang="ru-RU" dirty="0" smtClean="0"/>
              <a:t>Девочки: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 smtClean="0">
                <a:latin typeface="Segoe Print" panose="02000600000000000000" pitchFamily="2" charset="0"/>
              </a:rPr>
              <a:t>Бибякова</a:t>
            </a:r>
            <a:r>
              <a:rPr lang="ru-RU" dirty="0" smtClean="0">
                <a:latin typeface="Segoe Print" panose="02000600000000000000" pitchFamily="2" charset="0"/>
              </a:rPr>
              <a:t> Алина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Segoe Print" panose="02000600000000000000" pitchFamily="2" charset="0"/>
              </a:rPr>
              <a:t>Воронцова Арина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Segoe Print" panose="02000600000000000000" pitchFamily="2" charset="0"/>
              </a:rPr>
              <a:t>Полякова София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Segoe Print" panose="02000600000000000000" pitchFamily="2" charset="0"/>
              </a:rPr>
              <a:t>Савина Дарья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 smtClean="0">
                <a:latin typeface="Segoe Print" panose="02000600000000000000" pitchFamily="2" charset="0"/>
              </a:rPr>
              <a:t>Серкина</a:t>
            </a:r>
            <a:r>
              <a:rPr lang="ru-RU" dirty="0" smtClean="0">
                <a:latin typeface="Segoe Print" panose="02000600000000000000" pitchFamily="2" charset="0"/>
              </a:rPr>
              <a:t> Варвара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Segoe Print" panose="02000600000000000000" pitchFamily="2" charset="0"/>
              </a:rPr>
              <a:t>Федосеева Ева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Segoe Print" panose="02000600000000000000" pitchFamily="2" charset="0"/>
              </a:rPr>
              <a:t>Новикова Алиса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Segoe Print" panose="02000600000000000000" pitchFamily="2" charset="0"/>
              </a:rPr>
              <a:t>Мохова Виктория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208" y="1556792"/>
            <a:ext cx="2131613" cy="355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7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4768" y="2265268"/>
            <a:ext cx="432048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группе детей встречает яркое солнце и красочная радуга.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родителей много полезной информации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285" y="2495447"/>
            <a:ext cx="1325532" cy="994149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488" y="260648"/>
            <a:ext cx="2520280" cy="1890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7401" y="3814784"/>
            <a:ext cx="3863927" cy="2897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488" y="3365699"/>
            <a:ext cx="2510273" cy="3347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1232" y="213472"/>
            <a:ext cx="2592286" cy="1944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5803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4728" y="764704"/>
            <a:ext cx="518457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наш день проходит весело и интересно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88504" y="5304983"/>
            <a:ext cx="849694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утрам мы едим вкусный завтрак и учимся играя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5288" y="5310708"/>
            <a:ext cx="1261871" cy="94640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675" y="1700808"/>
            <a:ext cx="2375711" cy="3167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6223" y="548680"/>
            <a:ext cx="1361807" cy="1815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8100" y="2492896"/>
            <a:ext cx="3394375" cy="2545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7027" y="1556792"/>
            <a:ext cx="2225589" cy="2967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8467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52800" y="764704"/>
            <a:ext cx="381642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предметно-пространственной среды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480" y="1700808"/>
            <a:ext cx="3002612" cy="2251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7176" y="1700807"/>
            <a:ext cx="3081114" cy="2310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4608" y="4277957"/>
            <a:ext cx="3114348" cy="2335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9024" y="4277957"/>
            <a:ext cx="3071839" cy="2303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7561" y="1834040"/>
            <a:ext cx="2046901" cy="198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3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5622"/>
          <a:stretch/>
        </p:blipFill>
        <p:spPr bwMode="auto">
          <a:xfrm>
            <a:off x="6917726" y="933240"/>
            <a:ext cx="2988274" cy="3215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496" y="933240"/>
            <a:ext cx="2232248" cy="2976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3213" y="4041694"/>
            <a:ext cx="3582666" cy="2686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6776" y="332656"/>
            <a:ext cx="3566709" cy="321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2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143</Words>
  <Application>Microsoft Office PowerPoint</Application>
  <PresentationFormat>Лист A4 (210x297 мм)</PresentationFormat>
  <Paragraphs>46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Monotype Corsiva</vt:lpstr>
      <vt:lpstr>Segoe Print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Макшанов Евгений Сергеевич</cp:lastModifiedBy>
  <cp:revision>27</cp:revision>
  <dcterms:created xsi:type="dcterms:W3CDTF">2020-09-07T02:22:15Z</dcterms:created>
  <dcterms:modified xsi:type="dcterms:W3CDTF">2021-08-30T00:09:19Z</dcterms:modified>
</cp:coreProperties>
</file>